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90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9BD"/>
    <a:srgbClr val="8DE1E4"/>
    <a:srgbClr val="80CACC"/>
    <a:srgbClr val="10797B"/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937"/>
  </p:normalViewPr>
  <p:slideViewPr>
    <p:cSldViewPr snapToGrid="0">
      <p:cViewPr>
        <p:scale>
          <a:sx n="123" d="100"/>
          <a:sy n="123" d="100"/>
        </p:scale>
        <p:origin x="744" y="-248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5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9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9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9014-1F67-554E-BA61-223A489708FD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A20E-C4B6-3542-9212-C55192E11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E8E88C-DDD4-9C84-F37D-629F38A2E338}"/>
              </a:ext>
            </a:extLst>
          </p:cNvPr>
          <p:cNvSpPr txBox="1"/>
          <p:nvPr/>
        </p:nvSpPr>
        <p:spPr>
          <a:xfrm>
            <a:off x="2481300" y="45177"/>
            <a:ext cx="60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Mrs. </a:t>
            </a:r>
            <a:r>
              <a:rPr lang="en-US" sz="5400" kern="12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</a:rPr>
              <a:t>PEACOCK</a:t>
            </a:r>
            <a:r>
              <a:rPr kumimoji="0" lang="en-US" sz="540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Phosphate Solid" panose="02000506050000020004" pitchFamily="2" charset="77"/>
                <a:ea typeface="KAWonderful Medium" panose="02000603000000000000" pitchFamily="2" charset="0"/>
                <a:cs typeface="Phosphate Solid" panose="02000506050000020004" pitchFamily="2" charset="77"/>
                <a:sym typeface="Arial"/>
              </a:rPr>
              <a:t>’s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DFC29-A22B-6945-B017-9238EEDB8F7E}"/>
              </a:ext>
            </a:extLst>
          </p:cNvPr>
          <p:cNvSpPr txBox="1"/>
          <p:nvPr/>
        </p:nvSpPr>
        <p:spPr>
          <a:xfrm>
            <a:off x="3618580" y="861996"/>
            <a:ext cx="4850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200" b="1" dirty="0">
                <a:solidFill>
                  <a:srgbClr val="0097A7">
                    <a:lumMod val="75000"/>
                  </a:srgbClr>
                </a:solidFill>
                <a:latin typeface="Avenir Next Condensed" panose="020B0506020202020204" pitchFamily="34" charset="0"/>
              </a:rPr>
              <a:t>OCTOBER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97A7">
                    <a:lumMod val="75000"/>
                  </a:srgbClr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 17-20, 2023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40E31-71D7-0041-351A-5DC52B6FB2A6}"/>
              </a:ext>
            </a:extLst>
          </p:cNvPr>
          <p:cNvSpPr txBox="1"/>
          <p:nvPr/>
        </p:nvSpPr>
        <p:spPr>
          <a:xfrm>
            <a:off x="153083" y="2036744"/>
            <a:ext cx="4268046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WEEKLY            SKILLS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25F3C-90A3-07F4-BB87-E518183830A5}"/>
              </a:ext>
            </a:extLst>
          </p:cNvPr>
          <p:cNvSpPr/>
          <p:nvPr/>
        </p:nvSpPr>
        <p:spPr>
          <a:xfrm>
            <a:off x="0" y="3864604"/>
            <a:ext cx="7772398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D2982F-7797-2BE7-8FEB-D7690C078D7F}"/>
              </a:ext>
            </a:extLst>
          </p:cNvPr>
          <p:cNvSpPr txBox="1"/>
          <p:nvPr/>
        </p:nvSpPr>
        <p:spPr>
          <a:xfrm>
            <a:off x="290473" y="2481092"/>
            <a:ext cx="3678657" cy="107721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Stellaluna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6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long ‘a’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shades of meaning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 </a:t>
            </a:r>
            <a:r>
              <a:rPr lang="en-US" sz="16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invertebrates and vertebrates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96EE6-1FC0-79DC-5A01-568B48E2D1F6}"/>
              </a:ext>
            </a:extLst>
          </p:cNvPr>
          <p:cNvSpPr txBox="1"/>
          <p:nvPr/>
        </p:nvSpPr>
        <p:spPr>
          <a:xfrm>
            <a:off x="4096295" y="2489058"/>
            <a:ext cx="3420618" cy="13849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Oct 16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: Parent Conferences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1" dirty="0">
                <a:latin typeface="Century Gothic" panose="020B0502020202020204" pitchFamily="34" charset="0"/>
                <a:cs typeface="Arial Hebrew Scholar Light"/>
              </a:rPr>
              <a:t>Oct 20: 50</a:t>
            </a:r>
            <a:r>
              <a:rPr lang="en-US" sz="1200" b="1" baseline="30000" dirty="0">
                <a:latin typeface="Century Gothic" panose="020B0502020202020204" pitchFamily="34" charset="0"/>
                <a:cs typeface="Arial Hebrew Scholar Light"/>
              </a:rPr>
              <a:t>th</a:t>
            </a:r>
            <a:r>
              <a:rPr lang="en-US" sz="1200" b="1" dirty="0">
                <a:latin typeface="Century Gothic" panose="020B0502020202020204" pitchFamily="34" charset="0"/>
                <a:cs typeface="Arial Hebrew Scholar Light"/>
              </a:rPr>
              <a:t> day of school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Oct 20: Spirit Store!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200" b="1" dirty="0">
                <a:latin typeface="Century Gothic" panose="020B0502020202020204" pitchFamily="34" charset="0"/>
                <a:cs typeface="Arial Hebrew Scholar Light"/>
              </a:rPr>
              <a:t>Oct 25: </a:t>
            </a:r>
            <a:r>
              <a:rPr lang="en-US" sz="1200" b="1" dirty="0" err="1">
                <a:latin typeface="Century Gothic" panose="020B0502020202020204" pitchFamily="34" charset="0"/>
                <a:cs typeface="Arial Hebrew Scholar Light"/>
              </a:rPr>
              <a:t>Boosterthon</a:t>
            </a:r>
            <a:r>
              <a:rPr lang="en-US" sz="1200" b="1" dirty="0">
                <a:latin typeface="Century Gothic" panose="020B0502020202020204" pitchFamily="34" charset="0"/>
                <a:cs typeface="Arial Hebrew Scholar Light"/>
              </a:rPr>
              <a:t> Fun Run Kick Off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Nov 3: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Boosterthon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Funraiser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 Fun Run! 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panose="020B0502020202020204" pitchFamily="34" charset="0"/>
              <a:cs typeface="Arial Hebrew Scholar Light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5B98F9-C522-0A1D-0300-CC50544CDE9D}"/>
              </a:ext>
            </a:extLst>
          </p:cNvPr>
          <p:cNvSpPr txBox="1"/>
          <p:nvPr/>
        </p:nvSpPr>
        <p:spPr>
          <a:xfrm>
            <a:off x="318991" y="4387524"/>
            <a:ext cx="3621620" cy="378565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6C7EEA-507F-7ED3-A999-A0E948D93BED}"/>
              </a:ext>
            </a:extLst>
          </p:cNvPr>
          <p:cNvSpPr txBox="1"/>
          <p:nvPr/>
        </p:nvSpPr>
        <p:spPr>
          <a:xfrm>
            <a:off x="541704" y="3850333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Phonics Skill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0F4AE1-A94F-6FE4-73D8-8670FA9AA00B}"/>
              </a:ext>
            </a:extLst>
          </p:cNvPr>
          <p:cNvSpPr txBox="1"/>
          <p:nvPr/>
        </p:nvSpPr>
        <p:spPr>
          <a:xfrm>
            <a:off x="347626" y="8778371"/>
            <a:ext cx="2437138" cy="738664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latin typeface="Avenir Next Condensed" panose="020B0506020202020204" pitchFamily="34" charset="0"/>
              </a:rPr>
              <a:t>Test- Spelling and Vocabulary Friday</a:t>
            </a:r>
          </a:p>
          <a:p>
            <a:pPr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Homework- reading, math, and math facts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BAE080-BC84-DE72-3353-8917E278CC87}"/>
              </a:ext>
            </a:extLst>
          </p:cNvPr>
          <p:cNvSpPr txBox="1"/>
          <p:nvPr/>
        </p:nvSpPr>
        <p:spPr>
          <a:xfrm>
            <a:off x="366334" y="4437076"/>
            <a:ext cx="3621618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Skill of the Week-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Long ’a’- a, ai, ay, </a:t>
            </a:r>
            <a:r>
              <a:rPr lang="en-US" sz="1600" b="1" dirty="0" err="1">
                <a:latin typeface="Avenir Next Condensed" panose="020B0506020202020204" pitchFamily="34" charset="0"/>
              </a:rPr>
              <a:t>ea</a:t>
            </a:r>
            <a:r>
              <a:rPr lang="en-US" sz="1600" b="1" dirty="0">
                <a:latin typeface="Avenir Next Condensed" panose="020B0506020202020204" pitchFamily="34" charset="0"/>
              </a:rPr>
              <a:t>, </a:t>
            </a:r>
            <a:r>
              <a:rPr lang="en-US" sz="1600" b="1" dirty="0" err="1">
                <a:latin typeface="Avenir Next Condensed" panose="020B0506020202020204" pitchFamily="34" charset="0"/>
              </a:rPr>
              <a:t>eigh</a:t>
            </a:r>
            <a:r>
              <a:rPr lang="en-US" sz="1600" b="1" dirty="0">
                <a:latin typeface="Avenir Next Condensed" panose="020B0506020202020204" pitchFamily="34" charset="0"/>
              </a:rPr>
              <a:t>, </a:t>
            </a:r>
            <a:r>
              <a:rPr lang="en-US" sz="1600" b="1" dirty="0" err="1">
                <a:latin typeface="Avenir Next Condensed" panose="020B0506020202020204" pitchFamily="34" charset="0"/>
              </a:rPr>
              <a:t>ey</a:t>
            </a:r>
            <a:endParaRPr lang="en-US" sz="1600" b="1" dirty="0">
              <a:latin typeface="Avenir Next Condensed" panose="020B0506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b="1" dirty="0">
              <a:latin typeface="Avenir Next Condensed" panose="020B0506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Avenir Next Condensed" panose="020B0506020202020204" pitchFamily="34" charset="0"/>
              </a:rPr>
              <a:t>Words to Know-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EEF73A8-9FAA-1EFA-BB78-090570FB9DDA}"/>
              </a:ext>
            </a:extLst>
          </p:cNvPr>
          <p:cNvSpPr/>
          <p:nvPr/>
        </p:nvSpPr>
        <p:spPr>
          <a:xfrm>
            <a:off x="290472" y="8254213"/>
            <a:ext cx="7188111" cy="461572"/>
          </a:xfrm>
          <a:prstGeom prst="rect">
            <a:avLst/>
          </a:prstGeom>
          <a:solidFill>
            <a:srgbClr val="8D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3B5C91-28A9-A287-C44F-F3B9D6E51803}"/>
              </a:ext>
            </a:extLst>
          </p:cNvPr>
          <p:cNvSpPr txBox="1"/>
          <p:nvPr/>
        </p:nvSpPr>
        <p:spPr>
          <a:xfrm>
            <a:off x="153083" y="8261153"/>
            <a:ext cx="289756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Tests/Homework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D89CB92-44D4-25AC-D1FE-6E59819D00EF}"/>
              </a:ext>
            </a:extLst>
          </p:cNvPr>
          <p:cNvSpPr txBox="1"/>
          <p:nvPr/>
        </p:nvSpPr>
        <p:spPr>
          <a:xfrm>
            <a:off x="3838256" y="2006051"/>
            <a:ext cx="3879192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   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Coming up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797B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@ Northside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797B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802048-CFFF-5DEE-A4DD-E62F1EF3977D}"/>
              </a:ext>
            </a:extLst>
          </p:cNvPr>
          <p:cNvSpPr txBox="1"/>
          <p:nvPr/>
        </p:nvSpPr>
        <p:spPr>
          <a:xfrm>
            <a:off x="4479252" y="3909003"/>
            <a:ext cx="3879192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venir Next Condensed" panose="020B05060202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59B496-AEC7-CAE4-3B81-16BFE25F7949}"/>
              </a:ext>
            </a:extLst>
          </p:cNvPr>
          <p:cNvSpPr txBox="1"/>
          <p:nvPr/>
        </p:nvSpPr>
        <p:spPr>
          <a:xfrm>
            <a:off x="792140" y="5274990"/>
            <a:ext cx="1619452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venir Next Condensed" panose="020B0506020202020204" pitchFamily="34" charset="0"/>
              </a:rPr>
              <a:t>agent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pain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day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great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eight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prey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breaking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mailbox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playmate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weighed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E5D046-97D4-D94B-185C-85B7231E49C0}"/>
              </a:ext>
            </a:extLst>
          </p:cNvPr>
          <p:cNvSpPr txBox="1"/>
          <p:nvPr/>
        </p:nvSpPr>
        <p:spPr>
          <a:xfrm>
            <a:off x="2129801" y="5328237"/>
            <a:ext cx="1619452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venir Next Condensed" panose="020B0506020202020204" pitchFamily="34" charset="0"/>
              </a:rPr>
              <a:t>they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waiting 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train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play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rain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always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were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about</a:t>
            </a:r>
          </a:p>
          <a:p>
            <a:r>
              <a:rPr lang="en-US" sz="1800" dirty="0">
                <a:latin typeface="Avenir Next Condensed" panose="020B0506020202020204" pitchFamily="34" charset="0"/>
              </a:rPr>
              <a:t>out</a:t>
            </a:r>
          </a:p>
          <a:p>
            <a:endParaRPr lang="en-US" sz="1600" dirty="0">
              <a:latin typeface="Avenir Next Condensed" panose="020B0506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FA849-6987-DA5B-3BF1-100D601D530B}"/>
              </a:ext>
            </a:extLst>
          </p:cNvPr>
          <p:cNvSpPr txBox="1"/>
          <p:nvPr/>
        </p:nvSpPr>
        <p:spPr>
          <a:xfrm>
            <a:off x="2870661" y="8787724"/>
            <a:ext cx="4529177" cy="46166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1200" b="1" dirty="0">
                <a:latin typeface="Avenir Next Condensed" panose="020B0506020202020204" pitchFamily="34" charset="0"/>
              </a:rPr>
              <a:t>Students will not be allowed to go on the filed trip if they have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tabLst/>
              <a:defRPr/>
            </a:pPr>
            <a:r>
              <a:rPr lang="en-US" sz="1200" b="1" dirty="0">
                <a:latin typeface="Avenir Next Condensed" panose="020B0506020202020204" pitchFamily="34" charset="0"/>
              </a:rPr>
              <a:t>m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ore than 19 </a:t>
            </a:r>
            <a:r>
              <a:rPr kumimoji="0" lang="en-US" sz="1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tardies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cs typeface="Arial"/>
                <a:sym typeface="Arial"/>
              </a:rPr>
              <a:t>/early dismissals or 9 unexcused absences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14F494-4A98-7785-054C-464405B1CE09}"/>
              </a:ext>
            </a:extLst>
          </p:cNvPr>
          <p:cNvSpPr txBox="1"/>
          <p:nvPr/>
        </p:nvSpPr>
        <p:spPr>
          <a:xfrm>
            <a:off x="3618885" y="8284944"/>
            <a:ext cx="289756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Reminders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4C22863-3229-9258-D61B-5E53C9F641E2}"/>
              </a:ext>
            </a:extLst>
          </p:cNvPr>
          <p:cNvSpPr txBox="1"/>
          <p:nvPr/>
        </p:nvSpPr>
        <p:spPr>
          <a:xfrm>
            <a:off x="4046308" y="4387524"/>
            <a:ext cx="3407101" cy="3785652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AEF733-AE2F-536D-71E0-CE71705D44A4}"/>
              </a:ext>
            </a:extLst>
          </p:cNvPr>
          <p:cNvSpPr txBox="1"/>
          <p:nvPr/>
        </p:nvSpPr>
        <p:spPr>
          <a:xfrm>
            <a:off x="4110574" y="4398115"/>
            <a:ext cx="3289263" cy="34932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curious-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eager to know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clutched-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tight grip; grasping claw, paw or hand; grasp tightly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mango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sour, juicy, oval fruit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scent-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smell; hunt by using the sense of smell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peculiar-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strange; odd; unusual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survive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live longer; remain alive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anxious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worried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17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stutter- </a:t>
            </a:r>
            <a:r>
              <a:rPr lang="en-US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 the same sound in an effort to speak</a:t>
            </a:r>
            <a:endParaRPr lang="en-US" sz="1700" dirty="0">
              <a:effectLst/>
              <a:latin typeface="Trebuchet MS" panose="020B070302020209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bat with wings spread&#10;&#10;Description automatically generated">
            <a:extLst>
              <a:ext uri="{FF2B5EF4-FFF2-40B4-BE49-F238E27FC236}">
                <a16:creationId xmlns:a16="http://schemas.microsoft.com/office/drawing/2014/main" id="{68E844D9-1015-721C-5F55-3A123FDB7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661" y="7077925"/>
            <a:ext cx="1077523" cy="75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1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13914</TotalTime>
  <Words>227</Words>
  <Application>Microsoft Macintosh PowerPoint</Application>
  <PresentationFormat>Custom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Avenir Next Condensed</vt:lpstr>
      <vt:lpstr>Calibri</vt:lpstr>
      <vt:lpstr>Calibri Light</vt:lpstr>
      <vt:lpstr>Century Gothic</vt:lpstr>
      <vt:lpstr>Cooper Black</vt:lpstr>
      <vt:lpstr>Phosphate Solid</vt:lpstr>
      <vt:lpstr>Trebuchet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39</cp:revision>
  <cp:lastPrinted>2023-10-09T19:14:25Z</cp:lastPrinted>
  <dcterms:modified xsi:type="dcterms:W3CDTF">2023-10-10T18:18:59Z</dcterms:modified>
</cp:coreProperties>
</file>